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40" y="-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F22D62-0744-460E-AE45-6B5AECF88922}" type="datetimeFigureOut">
              <a:rPr lang="en-GB" smtClean="0"/>
              <a:pPr/>
              <a:t>01/10/2012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162E1D-A6AE-4E2A-81E4-D013AD65C7B4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39552" y="476672"/>
            <a:ext cx="8238848" cy="60308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4" name="TextBox 3"/>
          <p:cNvSpPr txBox="1"/>
          <p:nvPr/>
        </p:nvSpPr>
        <p:spPr>
          <a:xfrm>
            <a:off x="3563888" y="6237312"/>
            <a:ext cx="44644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PPRday2</a:t>
            </a:r>
            <a:endParaRPr lang="en-GB" dirty="0"/>
          </a:p>
        </p:txBody>
      </p:sp>
      <p:sp>
        <p:nvSpPr>
          <p:cNvPr id="5" name="TextBox 4"/>
          <p:cNvSpPr txBox="1"/>
          <p:nvPr/>
        </p:nvSpPr>
        <p:spPr>
          <a:xfrm>
            <a:off x="1907704" y="692696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             AL</a:t>
            </a:r>
            <a:endParaRPr lang="en-GB" dirty="0"/>
          </a:p>
        </p:txBody>
      </p:sp>
      <p:sp>
        <p:nvSpPr>
          <p:cNvPr id="6" name="TextBox 5"/>
          <p:cNvSpPr txBox="1"/>
          <p:nvPr/>
        </p:nvSpPr>
        <p:spPr>
          <a:xfrm>
            <a:off x="4860032" y="692696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      AS+AQ</a:t>
            </a:r>
            <a:endParaRPr lang="en-GB" dirty="0"/>
          </a:p>
        </p:txBody>
      </p:sp>
      <p:sp>
        <p:nvSpPr>
          <p:cNvPr id="7" name="TextBox 6"/>
          <p:cNvSpPr txBox="1"/>
          <p:nvPr/>
        </p:nvSpPr>
        <p:spPr>
          <a:xfrm>
            <a:off x="7236296" y="692696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     AS+MQ</a:t>
            </a:r>
            <a:endParaRPr lang="en-GB" dirty="0"/>
          </a:p>
        </p:txBody>
      </p:sp>
      <p:sp>
        <p:nvSpPr>
          <p:cNvPr id="8" name="TextBox 7"/>
          <p:cNvSpPr txBox="1"/>
          <p:nvPr/>
        </p:nvSpPr>
        <p:spPr>
          <a:xfrm>
            <a:off x="2051720" y="3573016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       AS+SP</a:t>
            </a:r>
            <a:endParaRPr lang="en-GB" dirty="0"/>
          </a:p>
        </p:txBody>
      </p:sp>
      <p:sp>
        <p:nvSpPr>
          <p:cNvPr id="9" name="TextBox 8"/>
          <p:cNvSpPr txBox="1"/>
          <p:nvPr/>
        </p:nvSpPr>
        <p:spPr>
          <a:xfrm>
            <a:off x="4572000" y="3573016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  PIP+DHA</a:t>
            </a:r>
            <a:endParaRPr lang="en-GB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11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kasia</dc:creator>
  <cp:lastModifiedBy>kasia</cp:lastModifiedBy>
  <cp:revision>5</cp:revision>
  <dcterms:created xsi:type="dcterms:W3CDTF">2012-10-01T22:54:38Z</dcterms:created>
  <dcterms:modified xsi:type="dcterms:W3CDTF">2012-10-01T23:00:46Z</dcterms:modified>
</cp:coreProperties>
</file>

<file path=docProps/thumbnail.jpeg>
</file>