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40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22D62-0744-460E-AE45-6B5AECF88922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2E1D-A6AE-4E2A-81E4-D013AD65C7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22D62-0744-460E-AE45-6B5AECF88922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2E1D-A6AE-4E2A-81E4-D013AD65C7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22D62-0744-460E-AE45-6B5AECF88922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2E1D-A6AE-4E2A-81E4-D013AD65C7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22D62-0744-460E-AE45-6B5AECF88922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2E1D-A6AE-4E2A-81E4-D013AD65C7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22D62-0744-460E-AE45-6B5AECF88922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2E1D-A6AE-4E2A-81E4-D013AD65C7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22D62-0744-460E-AE45-6B5AECF88922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2E1D-A6AE-4E2A-81E4-D013AD65C7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22D62-0744-460E-AE45-6B5AECF88922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2E1D-A6AE-4E2A-81E4-D013AD65C7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22D62-0744-460E-AE45-6B5AECF88922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2E1D-A6AE-4E2A-81E4-D013AD65C7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22D62-0744-460E-AE45-6B5AECF88922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2E1D-A6AE-4E2A-81E4-D013AD65C7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22D62-0744-460E-AE45-6B5AECF88922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2E1D-A6AE-4E2A-81E4-D013AD65C7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22D62-0744-460E-AE45-6B5AECF88922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2E1D-A6AE-4E2A-81E4-D013AD65C7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22D62-0744-460E-AE45-6B5AECF88922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62E1D-A6AE-4E2A-81E4-D013AD65C7B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238848" cy="6030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563888" y="6237312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PPRday2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907704" y="6926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          AL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860032" y="6926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   AS+AQ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236296" y="6926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  AS+MQ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357301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    AS+SP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357301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PIP+DHA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11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kasia</dc:creator>
  <cp:lastModifiedBy>kasia</cp:lastModifiedBy>
  <cp:revision>5</cp:revision>
  <dcterms:created xsi:type="dcterms:W3CDTF">2012-10-01T22:54:38Z</dcterms:created>
  <dcterms:modified xsi:type="dcterms:W3CDTF">2012-10-01T23:00:46Z</dcterms:modified>
</cp:coreProperties>
</file>